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89" r:id="rId8"/>
    <p:sldId id="271" r:id="rId9"/>
    <p:sldId id="272" r:id="rId10"/>
    <p:sldId id="274" r:id="rId11"/>
    <p:sldId id="275" r:id="rId12"/>
    <p:sldId id="276" r:id="rId13"/>
    <p:sldId id="279" r:id="rId14"/>
    <p:sldId id="280" r:id="rId15"/>
    <p:sldId id="278" r:id="rId16"/>
    <p:sldId id="270" r:id="rId17"/>
    <p:sldId id="290" r:id="rId18"/>
    <p:sldId id="293" r:id="rId19"/>
    <p:sldId id="294" r:id="rId20"/>
    <p:sldId id="295" r:id="rId21"/>
    <p:sldId id="282" r:id="rId22"/>
    <p:sldId id="296" r:id="rId23"/>
    <p:sldId id="285" r:id="rId24"/>
    <p:sldId id="286" r:id="rId25"/>
    <p:sldId id="287" r:id="rId26"/>
    <p:sldId id="288" r:id="rId27"/>
  </p:sldIdLst>
  <p:sldSz cx="9144000" cy="12966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5136" y="-520"/>
      </p:cViewPr>
      <p:guideLst>
        <p:guide orient="horz" pos="40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028086"/>
            <a:ext cx="7772400" cy="27794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347798"/>
            <a:ext cx="6400800" cy="3313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19273"/>
            <a:ext cx="2057400" cy="1106371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9273"/>
            <a:ext cx="6019800" cy="1106371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332307"/>
            <a:ext cx="7772400" cy="25753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495845"/>
            <a:ext cx="7772400" cy="283646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2500"/>
            <a:ext cx="4040188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12126"/>
            <a:ext cx="4040188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2902500"/>
            <a:ext cx="4041775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4112126"/>
            <a:ext cx="4041775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16267"/>
            <a:ext cx="3008313" cy="21971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516269"/>
            <a:ext cx="5111750" cy="110667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713406"/>
            <a:ext cx="3008313" cy="88695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9076691"/>
            <a:ext cx="5486400" cy="10715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8600"/>
            <a:ext cx="5486400" cy="77800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10148246"/>
            <a:ext cx="5486400" cy="15217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9269"/>
            <a:ext cx="8229600" cy="216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25568"/>
            <a:ext cx="8229600" cy="855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23D5-B842-A84B-8435-2B02229FBDAB}" type="datetimeFigureOut">
              <a:rPr lang="en-US" smtClean="0"/>
              <a:t>12/01/18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12018214"/>
            <a:ext cx="2895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70" r="1737" b="7490"/>
          <a:stretch/>
        </p:blipFill>
        <p:spPr>
          <a:xfrm>
            <a:off x="117129" y="3668819"/>
            <a:ext cx="8731862" cy="14733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969" r="2034" b="7620"/>
          <a:stretch/>
        </p:blipFill>
        <p:spPr>
          <a:xfrm>
            <a:off x="4827977" y="1173879"/>
            <a:ext cx="2103548" cy="23464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6327" r="15582" b="12291"/>
          <a:stretch/>
        </p:blipFill>
        <p:spPr>
          <a:xfrm>
            <a:off x="117129" y="1254126"/>
            <a:ext cx="4710848" cy="2238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1076" y="168726"/>
            <a:ext cx="29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Software Comparison Figures</a:t>
            </a:r>
            <a:endParaRPr lang="en-US" u="sng" dirty="0"/>
          </a:p>
        </p:txBody>
      </p:sp>
      <p:pic>
        <p:nvPicPr>
          <p:cNvPr id="33" name="Picture 32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1244" r="45568" b="65599"/>
          <a:stretch/>
        </p:blipFill>
        <p:spPr>
          <a:xfrm>
            <a:off x="109243" y="5142207"/>
            <a:ext cx="4780043" cy="2311224"/>
          </a:xfrm>
          <a:prstGeom prst="rect">
            <a:avLst/>
          </a:prstGeom>
        </p:spPr>
      </p:pic>
      <p:pic>
        <p:nvPicPr>
          <p:cNvPr id="34" name="Picture 33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1530" r="75674" b="27577"/>
          <a:stretch/>
        </p:blipFill>
        <p:spPr>
          <a:xfrm>
            <a:off x="4827975" y="5221962"/>
            <a:ext cx="1979852" cy="2153461"/>
          </a:xfrm>
          <a:prstGeom prst="rect">
            <a:avLst/>
          </a:prstGeom>
        </p:spPr>
      </p:pic>
      <p:pic>
        <p:nvPicPr>
          <p:cNvPr id="35" name="Picture 34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76610" r="3200" b="1437"/>
          <a:stretch/>
        </p:blipFill>
        <p:spPr>
          <a:xfrm>
            <a:off x="109243" y="7375424"/>
            <a:ext cx="8739747" cy="1530299"/>
          </a:xfrm>
          <a:prstGeom prst="rect">
            <a:avLst/>
          </a:prstGeom>
        </p:spPr>
      </p:pic>
      <p:pic>
        <p:nvPicPr>
          <p:cNvPr id="36" name="Picture 35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577" r="45482" b="67453"/>
          <a:stretch/>
        </p:blipFill>
        <p:spPr>
          <a:xfrm>
            <a:off x="188121" y="8905722"/>
            <a:ext cx="4701165" cy="2169236"/>
          </a:xfrm>
          <a:prstGeom prst="rect">
            <a:avLst/>
          </a:prstGeom>
        </p:spPr>
      </p:pic>
      <p:pic>
        <p:nvPicPr>
          <p:cNvPr id="37" name="Picture 36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0881" r="74122" b="27586"/>
          <a:stretch/>
        </p:blipFill>
        <p:spPr>
          <a:xfrm>
            <a:off x="4889286" y="8992492"/>
            <a:ext cx="2074507" cy="2208678"/>
          </a:xfrm>
          <a:prstGeom prst="rect">
            <a:avLst/>
          </a:prstGeom>
        </p:spPr>
      </p:pic>
      <p:pic>
        <p:nvPicPr>
          <p:cNvPr id="38" name="Picture 37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76919" r="2782"/>
          <a:stretch/>
        </p:blipFill>
        <p:spPr>
          <a:xfrm>
            <a:off x="117129" y="11201169"/>
            <a:ext cx="8731861" cy="16166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Reproduction Excursion Set Map Slice Comparisons </a:t>
            </a:r>
            <a:endParaRPr lang="en-US" u="sng" dirty="0"/>
          </a:p>
        </p:txBody>
      </p:sp>
      <p:pic>
        <p:nvPicPr>
          <p:cNvPr id="40" name="Picture 39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41" name="Picture 40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5142208"/>
            <a:ext cx="603759" cy="2233215"/>
          </a:xfrm>
          <a:prstGeom prst="rect">
            <a:avLst/>
          </a:prstGeom>
        </p:spPr>
      </p:pic>
      <p:pic>
        <p:nvPicPr>
          <p:cNvPr id="42" name="Picture 41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Reproduction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16625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836025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Permutation Test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Reproduction F-Statistic Map Slice Comparisons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1214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Euler Characteristics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8" y="4654925"/>
            <a:ext cx="612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0452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Euler Characteristics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8" y="4654925"/>
            <a:ext cx="612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2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1214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Euler Characteristics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16200000">
            <a:off x="-1452289" y="2072575"/>
            <a:ext cx="12026525" cy="8837204"/>
            <a:chOff x="523236" y="184417"/>
            <a:chExt cx="12026525" cy="883720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t="7524" r="16852"/>
            <a:stretch/>
          </p:blipFill>
          <p:spPr>
            <a:xfrm>
              <a:off x="1149270" y="1639696"/>
              <a:ext cx="5089807" cy="326497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523236" y="184417"/>
              <a:ext cx="12026525" cy="8837204"/>
              <a:chOff x="366195" y="152869"/>
              <a:chExt cx="12026525" cy="883720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139522" y="5580504"/>
                <a:ext cx="2942744" cy="198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74019" y="5650031"/>
                <a:ext cx="2888054" cy="2139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910360" y="1608148"/>
                <a:ext cx="3142749" cy="88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66195" y="1123055"/>
                <a:ext cx="12026525" cy="39335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966037" y="1131094"/>
                <a:ext cx="31650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Reproduction Analyses</a:t>
                </a:r>
                <a:endParaRPr lang="en-US" u="sng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66195" y="637962"/>
                <a:ext cx="12026525" cy="485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105147" y="637962"/>
                <a:ext cx="96597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ds001</a:t>
                </a:r>
                <a:endParaRPr lang="en-US" u="sng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884314" y="637962"/>
                <a:ext cx="96597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ds109</a:t>
                </a:r>
                <a:endParaRPr lang="en-US" u="sng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66195" y="152869"/>
                <a:ext cx="12026525" cy="485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137192" y="152869"/>
                <a:ext cx="284042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Euler Characteristics</a:t>
                </a:r>
                <a:endParaRPr lang="en-US" u="sng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66195" y="5056564"/>
                <a:ext cx="12026525" cy="39335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66037" y="5172981"/>
                <a:ext cx="365319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Permutation Test Analyses</a:t>
                </a:r>
                <a:endParaRPr lang="en-US" u="sng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763414" y="4551297"/>
                <a:ext cx="1043233" cy="1069085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25" t="55557" r="4274" b="34770"/>
              <a:stretch/>
            </p:blipFill>
            <p:spPr>
              <a:xfrm>
                <a:off x="795940" y="4636910"/>
                <a:ext cx="946150" cy="884493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t="6946" r="17150" b="1"/>
            <a:stretch/>
          </p:blipFill>
          <p:spPr>
            <a:xfrm>
              <a:off x="1167461" y="5736293"/>
              <a:ext cx="5071616" cy="328532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5"/>
            <a:srcRect t="7524" r="13952"/>
            <a:stretch/>
          </p:blipFill>
          <p:spPr>
            <a:xfrm>
              <a:off x="6921500" y="1639696"/>
              <a:ext cx="5201707" cy="326497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6"/>
            <a:srcRect t="6947" r="13780"/>
            <a:stretch/>
          </p:blipFill>
          <p:spPr>
            <a:xfrm>
              <a:off x="6845300" y="5736293"/>
              <a:ext cx="5277907" cy="3285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3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ds001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51255"/>
          <a:stretch/>
        </p:blipFill>
        <p:spPr>
          <a:xfrm>
            <a:off x="105873" y="5169128"/>
            <a:ext cx="4457285" cy="38987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8343" r="50527"/>
          <a:stretch/>
        </p:blipFill>
        <p:spPr>
          <a:xfrm>
            <a:off x="39378" y="1349862"/>
            <a:ext cx="4523780" cy="381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51255"/>
          <a:stretch/>
        </p:blipFill>
        <p:spPr>
          <a:xfrm>
            <a:off x="105873" y="9067914"/>
            <a:ext cx="4457285" cy="3898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8048" r="50283"/>
          <a:stretch/>
        </p:blipFill>
        <p:spPr>
          <a:xfrm>
            <a:off x="4597915" y="1349862"/>
            <a:ext cx="4546085" cy="38906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r="50664"/>
          <a:stretch/>
        </p:blipFill>
        <p:spPr>
          <a:xfrm>
            <a:off x="4597915" y="5169128"/>
            <a:ext cx="4511328" cy="3913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r="50664"/>
          <a:stretch/>
        </p:blipFill>
        <p:spPr>
          <a:xfrm>
            <a:off x="4597915" y="9052880"/>
            <a:ext cx="4511328" cy="39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645" r="50502"/>
          <a:stretch/>
        </p:blipFill>
        <p:spPr>
          <a:xfrm>
            <a:off x="110387" y="1278474"/>
            <a:ext cx="4526091" cy="39348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</a:t>
            </a:r>
            <a:r>
              <a:rPr lang="en-US" u="sng" dirty="0" smtClean="0"/>
              <a:t>: ds109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0502"/>
          <a:stretch/>
        </p:blipFill>
        <p:spPr>
          <a:xfrm>
            <a:off x="110387" y="5213304"/>
            <a:ext cx="4526091" cy="3898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0502"/>
          <a:stretch/>
        </p:blipFill>
        <p:spPr>
          <a:xfrm>
            <a:off x="110387" y="9067914"/>
            <a:ext cx="4526091" cy="3898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9008" r="51085"/>
          <a:stretch/>
        </p:blipFill>
        <p:spPr>
          <a:xfrm>
            <a:off x="4574311" y="1378070"/>
            <a:ext cx="4472765" cy="3835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51085"/>
          <a:stretch/>
        </p:blipFill>
        <p:spPr>
          <a:xfrm>
            <a:off x="4574311" y="5213304"/>
            <a:ext cx="4472765" cy="389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51085"/>
          <a:stretch/>
        </p:blipFill>
        <p:spPr>
          <a:xfrm>
            <a:off x="4574311" y="9067914"/>
            <a:ext cx="4472765" cy="38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</a:t>
            </a:r>
            <a:r>
              <a:rPr lang="en-US" u="sng" dirty="0" smtClean="0"/>
              <a:t>Plots: Reproduction Analyses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51255"/>
          <a:stretch/>
        </p:blipFill>
        <p:spPr>
          <a:xfrm>
            <a:off x="105873" y="5169128"/>
            <a:ext cx="4457285" cy="38987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8343" r="50527"/>
          <a:stretch/>
        </p:blipFill>
        <p:spPr>
          <a:xfrm>
            <a:off x="39378" y="1349862"/>
            <a:ext cx="4523780" cy="381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51255"/>
          <a:stretch/>
        </p:blipFill>
        <p:spPr>
          <a:xfrm>
            <a:off x="105873" y="9067914"/>
            <a:ext cx="4457285" cy="38987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6645" r="50502"/>
          <a:stretch/>
        </p:blipFill>
        <p:spPr>
          <a:xfrm>
            <a:off x="4617909" y="1278474"/>
            <a:ext cx="4526091" cy="39348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r="50502"/>
          <a:stretch/>
        </p:blipFill>
        <p:spPr>
          <a:xfrm>
            <a:off x="4617909" y="5213304"/>
            <a:ext cx="4526091" cy="3898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r="50502"/>
          <a:stretch/>
        </p:blipFill>
        <p:spPr>
          <a:xfrm>
            <a:off x="4617909" y="9067914"/>
            <a:ext cx="4526091" cy="38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8" r="1767" b="9955"/>
          <a:stretch/>
        </p:blipFill>
        <p:spPr>
          <a:xfrm>
            <a:off x="80285" y="3668819"/>
            <a:ext cx="8768706" cy="1434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596" t="4710" r="9151" b="8021"/>
          <a:stretch/>
        </p:blipFill>
        <p:spPr>
          <a:xfrm>
            <a:off x="4827976" y="1303689"/>
            <a:ext cx="1956189" cy="2216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031" r="15224" b="13164"/>
          <a:stretch/>
        </p:blipFill>
        <p:spPr>
          <a:xfrm>
            <a:off x="117128" y="1303689"/>
            <a:ext cx="4750288" cy="2216662"/>
          </a:xfrm>
          <a:prstGeom prst="rect">
            <a:avLst/>
          </a:prstGeom>
        </p:spPr>
      </p:pic>
      <p:pic>
        <p:nvPicPr>
          <p:cNvPr id="21" name="Picture 20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77526" r="2780" b="2399"/>
          <a:stretch/>
        </p:blipFill>
        <p:spPr>
          <a:xfrm>
            <a:off x="125713" y="11201170"/>
            <a:ext cx="8723277" cy="1408840"/>
          </a:xfrm>
          <a:prstGeom prst="rect">
            <a:avLst/>
          </a:prstGeom>
        </p:spPr>
      </p:pic>
      <p:pic>
        <p:nvPicPr>
          <p:cNvPr id="20" name="Picture 19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1913" r="74437" b="27669"/>
          <a:stretch/>
        </p:blipFill>
        <p:spPr>
          <a:xfrm>
            <a:off x="4891268" y="9034398"/>
            <a:ext cx="2040257" cy="2134659"/>
          </a:xfrm>
          <a:prstGeom prst="rect">
            <a:avLst/>
          </a:prstGeom>
        </p:spPr>
      </p:pic>
      <p:pic>
        <p:nvPicPr>
          <p:cNvPr id="19" name="Picture 18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347" r="45475" b="65540"/>
          <a:stretch/>
        </p:blipFill>
        <p:spPr>
          <a:xfrm>
            <a:off x="148681" y="8877363"/>
            <a:ext cx="4742586" cy="2323807"/>
          </a:xfrm>
          <a:prstGeom prst="rect">
            <a:avLst/>
          </a:prstGeom>
        </p:spPr>
      </p:pic>
      <p:pic>
        <p:nvPicPr>
          <p:cNvPr id="18" name="Picture 17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71" r="3213" b="1443"/>
          <a:stretch/>
        </p:blipFill>
        <p:spPr>
          <a:xfrm>
            <a:off x="80285" y="7414797"/>
            <a:ext cx="8850177" cy="1490924"/>
          </a:xfrm>
          <a:prstGeom prst="rect">
            <a:avLst/>
          </a:prstGeom>
        </p:spPr>
      </p:pic>
      <p:pic>
        <p:nvPicPr>
          <p:cNvPr id="17" name="Picture 16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41641" r="76967" b="27807"/>
          <a:stretch/>
        </p:blipFill>
        <p:spPr>
          <a:xfrm>
            <a:off x="4867416" y="5245530"/>
            <a:ext cx="1916749" cy="2129893"/>
          </a:xfrm>
          <a:prstGeom prst="rect">
            <a:avLst/>
          </a:prstGeom>
        </p:spPr>
      </p:pic>
      <p:pic>
        <p:nvPicPr>
          <p:cNvPr id="16" name="Picture 15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132" r="46603" b="66619"/>
          <a:stretch/>
        </p:blipFill>
        <p:spPr>
          <a:xfrm>
            <a:off x="148681" y="5142207"/>
            <a:ext cx="4740604" cy="22482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50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Permutation Test Excursion Set Map Slice Comparisons </a:t>
            </a:r>
            <a:endParaRPr lang="en-US" u="sng" dirty="0"/>
          </a:p>
        </p:txBody>
      </p:sp>
      <p:pic>
        <p:nvPicPr>
          <p:cNvPr id="22" name="Picture 21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25" name="Picture 24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  <p:pic>
        <p:nvPicPr>
          <p:cNvPr id="26" name="Picture 25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4" t="2216" r="36856" b="66426"/>
          <a:stretch/>
        </p:blipFill>
        <p:spPr>
          <a:xfrm>
            <a:off x="6910703" y="5189292"/>
            <a:ext cx="624580" cy="2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7307" r="50405"/>
          <a:stretch/>
        </p:blipFill>
        <p:spPr>
          <a:xfrm>
            <a:off x="39379" y="1278474"/>
            <a:ext cx="4534932" cy="39069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378" y="1278474"/>
            <a:ext cx="4534933" cy="3906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4534933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4534933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45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</a:t>
            </a:r>
            <a:r>
              <a:rPr lang="en-US" u="sng" dirty="0" smtClean="0"/>
              <a:t>Plots: Reproduction Analyses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ds120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6058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</a:t>
            </a:r>
            <a:r>
              <a:rPr lang="en-US" u="sng" dirty="0" smtClean="0"/>
              <a:t>Plots: Permutation Tests</a:t>
            </a:r>
            <a:endParaRPr lang="en-US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  <p:sp>
        <p:nvSpPr>
          <p:cNvPr id="24" name="Rectangle 23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9008" r="51085"/>
          <a:stretch/>
        </p:blipFill>
        <p:spPr>
          <a:xfrm>
            <a:off x="4574311" y="1378070"/>
            <a:ext cx="4472765" cy="38352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r="51085"/>
          <a:stretch/>
        </p:blipFill>
        <p:spPr>
          <a:xfrm>
            <a:off x="4574311" y="5213304"/>
            <a:ext cx="4472765" cy="38987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r="51085"/>
          <a:stretch/>
        </p:blipFill>
        <p:spPr>
          <a:xfrm>
            <a:off x="4574311" y="9067914"/>
            <a:ext cx="4472765" cy="38987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t="8048" r="50283"/>
          <a:stretch/>
        </p:blipFill>
        <p:spPr>
          <a:xfrm>
            <a:off x="51830" y="1349862"/>
            <a:ext cx="4546085" cy="38906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r="50664"/>
          <a:stretch/>
        </p:blipFill>
        <p:spPr>
          <a:xfrm>
            <a:off x="51830" y="5169128"/>
            <a:ext cx="4511328" cy="39138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r="50664"/>
          <a:stretch/>
        </p:blipFill>
        <p:spPr>
          <a:xfrm>
            <a:off x="51830" y="9052880"/>
            <a:ext cx="4511328" cy="39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</a:t>
            </a:r>
            <a:r>
              <a:rPr lang="en-US" u="sng" dirty="0" smtClean="0"/>
              <a:t>Plots: Intra-Software Comparisons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2034" t="3206" r="9532"/>
          <a:stretch/>
        </p:blipFill>
        <p:spPr>
          <a:xfrm>
            <a:off x="39378" y="1304727"/>
            <a:ext cx="4526092" cy="116882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12261" t="2951" r="8790" b="66270"/>
          <a:stretch/>
        </p:blipFill>
        <p:spPr>
          <a:xfrm>
            <a:off x="4565470" y="1278474"/>
            <a:ext cx="4543774" cy="3706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35961" b="32118"/>
          <a:stretch/>
        </p:blipFill>
        <p:spPr>
          <a:xfrm>
            <a:off x="3922764" y="5241198"/>
            <a:ext cx="5741074" cy="38348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t="67880"/>
          <a:stretch/>
        </p:blipFill>
        <p:spPr>
          <a:xfrm>
            <a:off x="4085040" y="9233380"/>
            <a:ext cx="5506612" cy="37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7023100" cy="58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" y="7124700"/>
            <a:ext cx="7023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7023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9" y="1124325"/>
            <a:ext cx="4013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0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1633888" y="2025935"/>
            <a:ext cx="12375644" cy="8993624"/>
            <a:chOff x="284548" y="113702"/>
            <a:chExt cx="12375644" cy="8993624"/>
          </a:xfrm>
        </p:grpSpPr>
        <p:sp>
          <p:nvSpPr>
            <p:cNvPr id="16" name="Rectangle 15"/>
            <p:cNvSpPr/>
            <p:nvPr/>
          </p:nvSpPr>
          <p:spPr>
            <a:xfrm>
              <a:off x="285442" y="1902618"/>
              <a:ext cx="4124916" cy="329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5442" y="710007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5442" y="113702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5442" y="171648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Dice Coefficients</a:t>
              </a:r>
              <a:endParaRPr lang="en-US" u="sng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5442" y="767953"/>
              <a:ext cx="4124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ds001</a:t>
              </a:r>
              <a:endParaRPr lang="en-US" u="sng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10358" y="1902617"/>
              <a:ext cx="4124916" cy="3296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535274" y="1902616"/>
              <a:ext cx="4124916" cy="32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0358" y="767953"/>
              <a:ext cx="4124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ds109</a:t>
              </a:r>
              <a:endParaRPr lang="en-US" u="sng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535275" y="767953"/>
              <a:ext cx="41249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ds120</a:t>
              </a:r>
              <a:endParaRPr lang="en-US" u="sng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/>
            <a:srcRect t="3927"/>
            <a:stretch/>
          </p:blipFill>
          <p:spPr>
            <a:xfrm>
              <a:off x="285445" y="1930153"/>
              <a:ext cx="4124916" cy="329644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285441" y="1306312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5441" y="1327387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Positive Activation Dice Coefficients</a:t>
              </a:r>
              <a:endParaRPr lang="en-US" u="sng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4549" y="5784224"/>
              <a:ext cx="4124916" cy="329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09465" y="5784223"/>
              <a:ext cx="4124916" cy="3296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34381" y="5784222"/>
              <a:ext cx="4124916" cy="32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4548" y="5187918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445" y="5199058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Negative Activation Dice Coefficients</a:t>
              </a:r>
              <a:endParaRPr lang="en-US" u="sng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/>
            <a:srcRect t="3725"/>
            <a:stretch/>
          </p:blipFill>
          <p:spPr>
            <a:xfrm>
              <a:off x="4419027" y="1930154"/>
              <a:ext cx="4116248" cy="329644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/>
            <a:srcRect t="7714" b="-1"/>
            <a:stretch/>
          </p:blipFill>
          <p:spPr>
            <a:xfrm>
              <a:off x="8572086" y="2035174"/>
              <a:ext cx="4013200" cy="3152743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285445" y="5793379"/>
              <a:ext cx="4124916" cy="3313947"/>
              <a:chOff x="285445" y="5793379"/>
              <a:chExt cx="4124916" cy="3313947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5"/>
              <a:srcRect t="3910" b="-1"/>
              <a:stretch/>
            </p:blipFill>
            <p:spPr>
              <a:xfrm>
                <a:off x="285445" y="5810250"/>
                <a:ext cx="4124916" cy="3297076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1306168" y="5793379"/>
                <a:ext cx="2236043" cy="49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1306168" y="1913785"/>
              <a:ext cx="2236043" cy="49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432742" y="1919372"/>
              <a:ext cx="2236043" cy="49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49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03" t="4244" r="1649" b="8806"/>
          <a:stretch/>
        </p:blipFill>
        <p:spPr>
          <a:xfrm>
            <a:off x="117129" y="3698682"/>
            <a:ext cx="8746003" cy="1384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183" t="4723" b="11231"/>
          <a:stretch/>
        </p:blipFill>
        <p:spPr>
          <a:xfrm>
            <a:off x="7005502" y="1341649"/>
            <a:ext cx="652503" cy="214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5483" t="7919" r="5690" b="9259"/>
          <a:stretch/>
        </p:blipFill>
        <p:spPr>
          <a:xfrm>
            <a:off x="4889285" y="1393973"/>
            <a:ext cx="2042240" cy="2093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6" t="2598" r="14789" b="13356"/>
          <a:stretch/>
        </p:blipFill>
        <p:spPr>
          <a:xfrm>
            <a:off x="117128" y="1341649"/>
            <a:ext cx="4733405" cy="2145449"/>
          </a:xfrm>
          <a:prstGeom prst="rect">
            <a:avLst/>
          </a:prstGeom>
        </p:spPr>
      </p:pic>
      <p:pic>
        <p:nvPicPr>
          <p:cNvPr id="27" name="Picture 26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7005503" y="5234866"/>
            <a:ext cx="542506" cy="2179190"/>
          </a:xfrm>
          <a:prstGeom prst="rect">
            <a:avLst/>
          </a:prstGeom>
        </p:spPr>
      </p:pic>
      <p:pic>
        <p:nvPicPr>
          <p:cNvPr id="26" name="Picture 25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24" name="Picture 23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41889" r="75189" b="27563"/>
          <a:stretch/>
        </p:blipFill>
        <p:spPr>
          <a:xfrm>
            <a:off x="4889285" y="9064474"/>
            <a:ext cx="1923431" cy="2096127"/>
          </a:xfrm>
          <a:prstGeom prst="rect">
            <a:avLst/>
          </a:prstGeom>
        </p:spPr>
      </p:pic>
      <p:pic>
        <p:nvPicPr>
          <p:cNvPr id="23" name="Picture 22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77748" r="5034" b="2504"/>
          <a:stretch/>
        </p:blipFill>
        <p:spPr>
          <a:xfrm>
            <a:off x="117129" y="11228187"/>
            <a:ext cx="8464924" cy="1355081"/>
          </a:xfrm>
          <a:prstGeom prst="rect">
            <a:avLst/>
          </a:prstGeom>
        </p:spPr>
      </p:pic>
      <p:pic>
        <p:nvPicPr>
          <p:cNvPr id="22" name="Picture 21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22" r="46359" b="66620"/>
          <a:stretch/>
        </p:blipFill>
        <p:spPr>
          <a:xfrm>
            <a:off x="211638" y="8905721"/>
            <a:ext cx="4554991" cy="2144782"/>
          </a:xfrm>
          <a:prstGeom prst="rect">
            <a:avLst/>
          </a:prstGeom>
        </p:spPr>
      </p:pic>
      <p:pic>
        <p:nvPicPr>
          <p:cNvPr id="21" name="Picture 20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77993" r="3432"/>
          <a:stretch/>
        </p:blipFill>
        <p:spPr>
          <a:xfrm>
            <a:off x="117129" y="7414058"/>
            <a:ext cx="8746003" cy="1491665"/>
          </a:xfrm>
          <a:prstGeom prst="rect">
            <a:avLst/>
          </a:prstGeom>
        </p:spPr>
      </p:pic>
      <p:pic>
        <p:nvPicPr>
          <p:cNvPr id="20" name="Picture 19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42285" r="76307" b="26856"/>
          <a:stretch/>
        </p:blipFill>
        <p:spPr>
          <a:xfrm>
            <a:off x="4850533" y="5283718"/>
            <a:ext cx="1957295" cy="2091704"/>
          </a:xfrm>
          <a:prstGeom prst="rect">
            <a:avLst/>
          </a:prstGeom>
        </p:spPr>
      </p:pic>
      <p:pic>
        <p:nvPicPr>
          <p:cNvPr id="19" name="Picture 18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956" r="47027" b="66894"/>
          <a:stretch/>
        </p:blipFill>
        <p:spPr>
          <a:xfrm>
            <a:off x="160105" y="5196231"/>
            <a:ext cx="4635759" cy="21791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98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Reproduction Excursion Set Map Slice Comparisons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8587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5229974"/>
            <a:ext cx="616485" cy="2145449"/>
          </a:xfrm>
          <a:prstGeom prst="rect">
            <a:avLst/>
          </a:prstGeom>
        </p:spPr>
      </p:pic>
      <p:pic>
        <p:nvPicPr>
          <p:cNvPr id="35" name="Picture 34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34" name="Picture 33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33" name="Picture 32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77524" r="3809" b="1867"/>
          <a:stretch/>
        </p:blipFill>
        <p:spPr>
          <a:xfrm>
            <a:off x="125712" y="11201170"/>
            <a:ext cx="8634552" cy="1440613"/>
          </a:xfrm>
          <a:prstGeom prst="rect">
            <a:avLst/>
          </a:prstGeom>
        </p:spPr>
      </p:pic>
      <p:pic>
        <p:nvPicPr>
          <p:cNvPr id="32" name="Picture 31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2676" r="76053" b="27879"/>
          <a:stretch/>
        </p:blipFill>
        <p:spPr>
          <a:xfrm>
            <a:off x="4925647" y="9110735"/>
            <a:ext cx="1853983" cy="2058322"/>
          </a:xfrm>
          <a:prstGeom prst="rect">
            <a:avLst/>
          </a:prstGeom>
        </p:spPr>
      </p:pic>
      <p:pic>
        <p:nvPicPr>
          <p:cNvPr id="31" name="Picture 30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2687" r="46740" b="66599"/>
          <a:stretch/>
        </p:blipFill>
        <p:spPr>
          <a:xfrm>
            <a:off x="212898" y="8916523"/>
            <a:ext cx="4568574" cy="2147031"/>
          </a:xfrm>
          <a:prstGeom prst="rect">
            <a:avLst/>
          </a:prstGeom>
        </p:spPr>
      </p:pic>
      <p:pic>
        <p:nvPicPr>
          <p:cNvPr id="30" name="Picture 29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4" r="1586"/>
          <a:stretch/>
        </p:blipFill>
        <p:spPr>
          <a:xfrm>
            <a:off x="80285" y="7414798"/>
            <a:ext cx="8998955" cy="1537151"/>
          </a:xfrm>
          <a:prstGeom prst="rect">
            <a:avLst/>
          </a:prstGeom>
        </p:spPr>
      </p:pic>
      <p:pic>
        <p:nvPicPr>
          <p:cNvPr id="29" name="Picture 28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42354" r="77159" b="27429"/>
          <a:stretch/>
        </p:blipFill>
        <p:spPr>
          <a:xfrm>
            <a:off x="4867416" y="5245530"/>
            <a:ext cx="1889148" cy="2109731"/>
          </a:xfrm>
          <a:prstGeom prst="rect">
            <a:avLst/>
          </a:prstGeom>
        </p:spPr>
      </p:pic>
      <p:pic>
        <p:nvPicPr>
          <p:cNvPr id="28" name="Picture 27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495" r="47486" b="67918"/>
          <a:stretch/>
        </p:blipFill>
        <p:spPr>
          <a:xfrm>
            <a:off x="174340" y="5164917"/>
            <a:ext cx="4637552" cy="2135580"/>
          </a:xfrm>
          <a:prstGeom prst="rect">
            <a:avLst/>
          </a:prstGeom>
        </p:spPr>
      </p:pic>
      <p:pic>
        <p:nvPicPr>
          <p:cNvPr id="27" name="Picture 26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8" r="1990"/>
          <a:stretch/>
        </p:blipFill>
        <p:spPr>
          <a:xfrm>
            <a:off x="117127" y="3695473"/>
            <a:ext cx="8962112" cy="1525702"/>
          </a:xfrm>
          <a:prstGeom prst="rect">
            <a:avLst/>
          </a:prstGeom>
        </p:spPr>
      </p:pic>
      <p:pic>
        <p:nvPicPr>
          <p:cNvPr id="23" name="Picture 22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066" r="46308" b="68050"/>
          <a:stretch/>
        </p:blipFill>
        <p:spPr>
          <a:xfrm>
            <a:off x="148682" y="1340525"/>
            <a:ext cx="4776965" cy="21893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826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ds109 Permutation Test Excursion Set Map Slice Comparisons </a:t>
            </a:r>
            <a:endParaRPr lang="en-US" u="sng" dirty="0"/>
          </a:p>
        </p:txBody>
      </p:sp>
      <p:pic>
        <p:nvPicPr>
          <p:cNvPr id="24" name="Picture 23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42379" r="76574" b="27004"/>
          <a:stretch/>
        </p:blipFill>
        <p:spPr>
          <a:xfrm>
            <a:off x="4867416" y="1340525"/>
            <a:ext cx="1980923" cy="21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5212490"/>
            <a:ext cx="510940" cy="2189705"/>
          </a:xfrm>
          <a:prstGeom prst="rect">
            <a:avLst/>
          </a:prstGeom>
        </p:spPr>
      </p:pic>
      <p:pic>
        <p:nvPicPr>
          <p:cNvPr id="36" name="Picture 35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1275096"/>
            <a:ext cx="510940" cy="2189705"/>
          </a:xfrm>
          <a:prstGeom prst="rect">
            <a:avLst/>
          </a:prstGeom>
        </p:spPr>
      </p:pic>
      <p:pic>
        <p:nvPicPr>
          <p:cNvPr id="35" name="Picture 34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1" r="2618"/>
          <a:stretch/>
        </p:blipFill>
        <p:spPr>
          <a:xfrm>
            <a:off x="109242" y="7439406"/>
            <a:ext cx="8904657" cy="1492986"/>
          </a:xfrm>
          <a:prstGeom prst="rect">
            <a:avLst/>
          </a:prstGeom>
        </p:spPr>
      </p:pic>
      <p:pic>
        <p:nvPicPr>
          <p:cNvPr id="34" name="Picture 33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42173" r="77347" b="27231"/>
          <a:stretch/>
        </p:blipFill>
        <p:spPr>
          <a:xfrm>
            <a:off x="4901616" y="5234866"/>
            <a:ext cx="1911100" cy="2120786"/>
          </a:xfrm>
          <a:prstGeom prst="rect">
            <a:avLst/>
          </a:prstGeom>
        </p:spPr>
      </p:pic>
      <p:pic>
        <p:nvPicPr>
          <p:cNvPr id="33" name="Picture 32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671" r="47048" b="67504"/>
          <a:stretch/>
        </p:blipFill>
        <p:spPr>
          <a:xfrm>
            <a:off x="160105" y="5196233"/>
            <a:ext cx="4717289" cy="2205963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  <p:pic>
        <p:nvPicPr>
          <p:cNvPr id="31" name="Picture 30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77947" b="-1"/>
          <a:stretch/>
        </p:blipFill>
        <p:spPr>
          <a:xfrm>
            <a:off x="127872" y="3668819"/>
            <a:ext cx="8886027" cy="1488607"/>
          </a:xfrm>
          <a:prstGeom prst="rect">
            <a:avLst/>
          </a:prstGeom>
        </p:spPr>
      </p:pic>
      <p:pic>
        <p:nvPicPr>
          <p:cNvPr id="28" name="Picture 27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417" r="46619" b="67551"/>
          <a:stretch/>
        </p:blipFill>
        <p:spPr>
          <a:xfrm>
            <a:off x="109243" y="1341652"/>
            <a:ext cx="4511577" cy="20945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765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Reproduction Excursion Set Map Slice Comparisons </a:t>
            </a:r>
            <a:endParaRPr lang="en-US" u="sng" dirty="0"/>
          </a:p>
        </p:txBody>
      </p:sp>
      <p:pic>
        <p:nvPicPr>
          <p:cNvPr id="29" name="Picture 28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42292" r="75405" b="27428"/>
          <a:stretch/>
        </p:blipFill>
        <p:spPr>
          <a:xfrm>
            <a:off x="4889285" y="1449232"/>
            <a:ext cx="1845502" cy="20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l="6327" r="15582" b="12291"/>
          <a:stretch/>
        </p:blipFill>
        <p:spPr>
          <a:xfrm>
            <a:off x="2410500" y="1204572"/>
            <a:ext cx="4710848" cy="223895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40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Publication Figure Reproduction </a:t>
            </a:r>
            <a:endParaRPr lang="en-US" u="sng" dirty="0"/>
          </a:p>
        </p:txBody>
      </p:sp>
      <p:pic>
        <p:nvPicPr>
          <p:cNvPr id="15" name="Picture 14" descr="Screen Shot 2017-10-23 at 14.36.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5009" r="73242" b="34562"/>
          <a:stretch/>
        </p:blipFill>
        <p:spPr>
          <a:xfrm>
            <a:off x="304304" y="4096496"/>
            <a:ext cx="2033134" cy="1380486"/>
          </a:xfrm>
          <a:prstGeom prst="rect">
            <a:avLst/>
          </a:prstGeom>
        </p:spPr>
      </p:pic>
      <p:pic>
        <p:nvPicPr>
          <p:cNvPr id="17" name="Picture 16" descr="Screen Shot 2017-10-23 at 14.54.5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4961" r="75674" b="33651"/>
          <a:stretch/>
        </p:blipFill>
        <p:spPr>
          <a:xfrm>
            <a:off x="280498" y="1878529"/>
            <a:ext cx="1979852" cy="1490924"/>
          </a:xfrm>
          <a:prstGeom prst="rect">
            <a:avLst/>
          </a:prstGeom>
        </p:spPr>
      </p:pic>
      <p:pic>
        <p:nvPicPr>
          <p:cNvPr id="20" name="Picture 19" descr="Screen Shot 2017-10-23 at 15.01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4574" r="74122" b="35266"/>
          <a:stretch/>
        </p:blipFill>
        <p:spPr>
          <a:xfrm>
            <a:off x="304303" y="6375954"/>
            <a:ext cx="2074507" cy="141203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24186" y="1199790"/>
            <a:ext cx="2884367" cy="2437258"/>
            <a:chOff x="2332276" y="1616810"/>
            <a:chExt cx="2884367" cy="2437257"/>
          </a:xfrm>
        </p:grpSpPr>
        <p:grpSp>
          <p:nvGrpSpPr>
            <p:cNvPr id="10" name="Group 9"/>
            <p:cNvGrpSpPr/>
            <p:nvPr/>
          </p:nvGrpSpPr>
          <p:grpSpPr>
            <a:xfrm>
              <a:off x="2332276" y="1616810"/>
              <a:ext cx="742646" cy="2292839"/>
              <a:chOff x="2332276" y="1616810"/>
              <a:chExt cx="742646" cy="229283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332276" y="1616810"/>
                <a:ext cx="742646" cy="462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428273" y="3591252"/>
                <a:ext cx="424306" cy="318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473997" y="3591252"/>
              <a:ext cx="742646" cy="462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4187" y="3538938"/>
            <a:ext cx="4834667" cy="2311225"/>
            <a:chOff x="2332276" y="3955957"/>
            <a:chExt cx="4834667" cy="2311225"/>
          </a:xfrm>
        </p:grpSpPr>
        <p:grpSp>
          <p:nvGrpSpPr>
            <p:cNvPr id="12" name="Group 11"/>
            <p:cNvGrpSpPr/>
            <p:nvPr/>
          </p:nvGrpSpPr>
          <p:grpSpPr>
            <a:xfrm>
              <a:off x="2332276" y="3955957"/>
              <a:ext cx="4834667" cy="2311225"/>
              <a:chOff x="2332276" y="3955957"/>
              <a:chExt cx="4834667" cy="23112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332276" y="3955957"/>
                <a:ext cx="4834667" cy="2311224"/>
                <a:chOff x="2332276" y="3955957"/>
                <a:chExt cx="4834667" cy="2311224"/>
              </a:xfrm>
            </p:grpSpPr>
            <p:pic>
              <p:nvPicPr>
                <p:cNvPr id="16" name="Picture 15" descr="Screen Shot 2017-10-23 at 14.54.58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6" t="1244" r="45568" b="65599"/>
                <a:stretch/>
              </p:blipFill>
              <p:spPr>
                <a:xfrm>
                  <a:off x="2386900" y="3955957"/>
                  <a:ext cx="4780043" cy="231122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332276" y="4020171"/>
                  <a:ext cx="678810" cy="360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2332276" y="5894002"/>
                <a:ext cx="523722" cy="373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619625" y="5944802"/>
              <a:ext cx="597018" cy="32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0350" y="5797203"/>
            <a:ext cx="4860998" cy="2222198"/>
            <a:chOff x="2268440" y="6214222"/>
            <a:chExt cx="4860998" cy="2222198"/>
          </a:xfrm>
        </p:grpSpPr>
        <p:grpSp>
          <p:nvGrpSpPr>
            <p:cNvPr id="23" name="Group 22"/>
            <p:cNvGrpSpPr/>
            <p:nvPr/>
          </p:nvGrpSpPr>
          <p:grpSpPr>
            <a:xfrm>
              <a:off x="2268440" y="6214222"/>
              <a:ext cx="4860998" cy="2222197"/>
              <a:chOff x="2268440" y="6214222"/>
              <a:chExt cx="4860998" cy="2222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345527" y="6214222"/>
                <a:ext cx="4783911" cy="2222196"/>
                <a:chOff x="2345527" y="6214222"/>
                <a:chExt cx="4783911" cy="2222196"/>
              </a:xfrm>
            </p:grpSpPr>
            <p:pic>
              <p:nvPicPr>
                <p:cNvPr id="19" name="Picture 18" descr="Screen Shot 2017-10-23 at 15.01.11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5" t="1577" r="45482" b="67453"/>
                <a:stretch/>
              </p:blipFill>
              <p:spPr>
                <a:xfrm>
                  <a:off x="2428273" y="6267181"/>
                  <a:ext cx="4701165" cy="2169237"/>
                </a:xfrm>
                <a:prstGeom prst="rect">
                  <a:avLst/>
                </a:prstGeom>
              </p:spPr>
            </p:pic>
            <p:sp>
              <p:nvSpPr>
                <p:cNvPr id="30" name="Rectangle 29"/>
                <p:cNvSpPr/>
                <p:nvPr/>
              </p:nvSpPr>
              <p:spPr>
                <a:xfrm>
                  <a:off x="2345527" y="6214222"/>
                  <a:ext cx="696123" cy="450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68440" y="8107707"/>
                <a:ext cx="587559" cy="328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4619625" y="8205012"/>
              <a:ext cx="597018" cy="23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 descr="Screen Shot 2017-10-23 at 14.36.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443162" y="1269783"/>
            <a:ext cx="668248" cy="392823"/>
          </a:xfrm>
          <a:prstGeom prst="rect">
            <a:avLst/>
          </a:prstGeom>
        </p:spPr>
      </p:pic>
      <p:pic>
        <p:nvPicPr>
          <p:cNvPr id="45" name="Picture 44" descr="Screen Shot 2017-10-23 at 14.54.5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244" r="91280" b="92713"/>
          <a:stretch/>
        </p:blipFill>
        <p:spPr>
          <a:xfrm>
            <a:off x="509509" y="3549930"/>
            <a:ext cx="506036" cy="421214"/>
          </a:xfrm>
          <a:prstGeom prst="rect">
            <a:avLst/>
          </a:prstGeom>
        </p:spPr>
      </p:pic>
      <p:pic>
        <p:nvPicPr>
          <p:cNvPr id="46" name="Picture 45" descr="Screen Shot 2017-10-23 at 15.01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509509" y="5850161"/>
            <a:ext cx="573401" cy="38779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45676" y="1249539"/>
            <a:ext cx="8358709" cy="6835117"/>
            <a:chOff x="345676" y="1249538"/>
            <a:chExt cx="8032967" cy="6835117"/>
          </a:xfrm>
        </p:grpSpPr>
        <p:sp>
          <p:nvSpPr>
            <p:cNvPr id="27" name="Rectangle 26"/>
            <p:cNvSpPr/>
            <p:nvPr/>
          </p:nvSpPr>
          <p:spPr>
            <a:xfrm>
              <a:off x="345676" y="1249538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5676" y="3528651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5676" y="5805542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292115" y="2766602"/>
            <a:ext cx="1407600" cy="3215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Screen Shot 2017-10-23 at 15.25.3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7664282" y="3405641"/>
            <a:ext cx="603759" cy="2391562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38985" y="8084654"/>
            <a:ext cx="8365401" cy="2092905"/>
            <a:chOff x="342936" y="8084654"/>
            <a:chExt cx="8365401" cy="2092906"/>
          </a:xfrm>
        </p:grpSpPr>
        <p:grpSp>
          <p:nvGrpSpPr>
            <p:cNvPr id="56" name="Group 55"/>
            <p:cNvGrpSpPr/>
            <p:nvPr/>
          </p:nvGrpSpPr>
          <p:grpSpPr>
            <a:xfrm>
              <a:off x="342936" y="8084654"/>
              <a:ext cx="8365401" cy="2092906"/>
              <a:chOff x="342936" y="8084654"/>
              <a:chExt cx="8365401" cy="209290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42936" y="8084655"/>
                <a:ext cx="6953131" cy="2092905"/>
                <a:chOff x="351026" y="8501675"/>
                <a:chExt cx="6953131" cy="2092905"/>
              </a:xfrm>
              <a:solidFill>
                <a:schemeClr val="tx1"/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53766" y="8501675"/>
                  <a:ext cx="6950391" cy="20929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51026" y="8501675"/>
                  <a:ext cx="6950391" cy="2092905"/>
                  <a:chOff x="353766" y="8570521"/>
                  <a:chExt cx="6950391" cy="2092905"/>
                </a:xfrm>
                <a:grpFill/>
              </p:grpSpPr>
              <p:pic>
                <p:nvPicPr>
                  <p:cNvPr id="3" name="Picture 2" descr="Screen Shot 2017-10-23 at 17.07.15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766" y="8570521"/>
                    <a:ext cx="6950391" cy="2092905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47" name="Rectangle 46"/>
                  <p:cNvSpPr/>
                  <p:nvPr/>
                </p:nvSpPr>
                <p:spPr>
                  <a:xfrm>
                    <a:off x="451252" y="8659510"/>
                    <a:ext cx="552000" cy="29693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5" name="Rectangle 54"/>
              <p:cNvSpPr/>
              <p:nvPr/>
            </p:nvSpPr>
            <p:spPr>
              <a:xfrm>
                <a:off x="7218009" y="8084654"/>
                <a:ext cx="1490328" cy="2092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45676" y="10060608"/>
              <a:ext cx="7358991" cy="1169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676" y="8088853"/>
              <a:ext cx="73589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5677" y="8088509"/>
            <a:ext cx="124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73" name="Picture 72" descr="Screen Shot 2017-10-23 at 18.01.4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15" y="8578043"/>
            <a:ext cx="254000" cy="1257301"/>
          </a:xfrm>
          <a:prstGeom prst="rect">
            <a:avLst/>
          </a:prstGeom>
        </p:spPr>
      </p:pic>
      <p:pic>
        <p:nvPicPr>
          <p:cNvPr id="75" name="Picture 74" descr="Screen Shot 2017-10-23 at 18.0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36" y="8578043"/>
            <a:ext cx="228600" cy="125730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250490" y="8443770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50490" y="9701071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550856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827715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929136" y="9698093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929136" y="8443770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/>
          <a:srcRect l="23659" t="16025" r="8093" b="30791"/>
          <a:stretch/>
        </p:blipFill>
        <p:spPr>
          <a:xfrm>
            <a:off x="509509" y="1878529"/>
            <a:ext cx="1750842" cy="13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2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7051" y="6229410"/>
            <a:ext cx="6026191" cy="2808800"/>
            <a:chOff x="1932164" y="1417015"/>
            <a:chExt cx="6026191" cy="280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2570" r="6879" b="66165"/>
            <a:stretch/>
          </p:blipFill>
          <p:spPr>
            <a:xfrm>
              <a:off x="2053769" y="1417015"/>
              <a:ext cx="5904586" cy="221730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932164" y="2756141"/>
              <a:ext cx="999861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51497" y="2908541"/>
              <a:ext cx="1306858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36546" y="3489953"/>
              <a:ext cx="1306858" cy="735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7-10-26 at 14.01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1550584"/>
            <a:ext cx="1692695" cy="2072938"/>
          </a:xfrm>
          <a:prstGeom prst="rect">
            <a:avLst/>
          </a:prstGeom>
        </p:spPr>
      </p:pic>
      <p:pic>
        <p:nvPicPr>
          <p:cNvPr id="10" name="Picture 9" descr="Screen Shot 2017-10-26 at 14.02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3804945"/>
            <a:ext cx="1692695" cy="21690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128" y="754993"/>
            <a:ext cx="40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Publication Figure Reproduction </a:t>
            </a:r>
            <a:endParaRPr lang="en-US" u="sng" dirty="0"/>
          </a:p>
        </p:txBody>
      </p:sp>
      <p:pic>
        <p:nvPicPr>
          <p:cNvPr id="13" name="Picture 12" descr="Screen Shot 2017-10-23 at 14.36.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1387891" y="1354172"/>
            <a:ext cx="668248" cy="392823"/>
          </a:xfrm>
          <a:prstGeom prst="rect">
            <a:avLst/>
          </a:prstGeom>
        </p:spPr>
      </p:pic>
      <p:pic>
        <p:nvPicPr>
          <p:cNvPr id="14" name="Picture 13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1436912" y="3606156"/>
            <a:ext cx="573401" cy="3877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202" y="6167634"/>
            <a:ext cx="124075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16" name="Picture 15" descr="Screen Shot 2017-10-26 at 14.08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88" y="8002219"/>
            <a:ext cx="1790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Reproduction T-Statistic Map Slice Comparisons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ds001 Permutation Test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197</Words>
  <Application>Microsoft Macintosh PowerPoint</Application>
  <PresentationFormat>Custom</PresentationFormat>
  <Paragraphs>53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Bowring</dc:creator>
  <cp:lastModifiedBy>Alex Bowring</cp:lastModifiedBy>
  <cp:revision>64</cp:revision>
  <dcterms:created xsi:type="dcterms:W3CDTF">2017-10-23T13:32:46Z</dcterms:created>
  <dcterms:modified xsi:type="dcterms:W3CDTF">2018-01-12T17:04:26Z</dcterms:modified>
</cp:coreProperties>
</file>